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6" r:id="rId9"/>
    <p:sldId id="267" r:id="rId10"/>
    <p:sldId id="268" r:id="rId11"/>
    <p:sldId id="270" r:id="rId12"/>
    <p:sldId id="271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59" autoAdjust="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25D71C34-9AD1-433E-84F4-B5C6BE1BFE4A}" type="datetimeFigureOut">
              <a:rPr lang="zh-CN" altLang="en-US" smtClean="0"/>
              <a:t>2014/11/27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0D38F6E0-9052-42E3-B151-65007591DC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60000">
            <a:off x="3558485" y="3008470"/>
            <a:ext cx="4270360" cy="1599722"/>
          </a:xfrm>
        </p:spPr>
        <p:txBody>
          <a:bodyPr/>
          <a:lstStyle/>
          <a:p>
            <a:r>
              <a:rPr lang="zh-CN" altLang="en-US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集邮那些事</a:t>
            </a:r>
            <a:r>
              <a:rPr lang="en-US" altLang="zh-CN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…</a:t>
            </a:r>
            <a:endParaRPr lang="zh-CN" altLang="en-US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                                  ——  </a:t>
            </a:r>
            <a:r>
              <a:rPr lang="zh-CN" altLang="en-US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陈盼</a:t>
            </a:r>
            <a:endParaRPr lang="zh-CN" altLang="en-US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8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264245"/>
          </a:xfrm>
        </p:spPr>
        <p:txBody>
          <a:bodyPr/>
          <a:lstStyle/>
          <a:p>
            <a:r>
              <a:rPr lang="zh-CN" altLang="en-US" dirty="0" smtClean="0"/>
              <a:t>新中国邮票珍品鉴赏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纪</a:t>
            </a:r>
            <a:r>
              <a:rPr lang="en-US" altLang="zh-CN" dirty="0" smtClean="0"/>
              <a:t>94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331640" y="2024336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编号：纪</a:t>
            </a:r>
            <a:r>
              <a:rPr lang="en-US" altLang="zh-CN" dirty="0" smtClean="0"/>
              <a:t>94M</a:t>
            </a:r>
          </a:p>
          <a:p>
            <a:r>
              <a:rPr lang="zh-CN" altLang="en-US" dirty="0" smtClean="0"/>
              <a:t>名称：</a:t>
            </a:r>
            <a:r>
              <a:rPr lang="zh-CN" altLang="en-US" dirty="0" smtClean="0"/>
              <a:t>梅兰芳舞台艺术（小型张）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1962-09-15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/>
              <a:t> </a:t>
            </a:r>
            <a:r>
              <a:rPr lang="en-US" altLang="zh-CN" dirty="0" smtClean="0"/>
              <a:t>   2</a:t>
            </a:r>
            <a:r>
              <a:rPr lang="en-US" altLang="zh-CN" dirty="0" smtClean="0"/>
              <a:t>.00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/>
              <a:t> </a:t>
            </a:r>
            <a:r>
              <a:rPr lang="en-US" altLang="zh-CN" dirty="0" smtClean="0"/>
              <a:t>  20</a:t>
            </a:r>
            <a:r>
              <a:rPr lang="zh-CN" altLang="en-US" dirty="0" smtClean="0"/>
              <a:t>万元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512060" y="1549199"/>
            <a:ext cx="3672408" cy="49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264245"/>
          </a:xfrm>
        </p:spPr>
        <p:txBody>
          <a:bodyPr/>
          <a:lstStyle/>
          <a:p>
            <a:r>
              <a:rPr lang="zh-CN" altLang="en-US" dirty="0" smtClean="0"/>
              <a:t>新中国邮票珍品鉴赏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文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331640" y="2024336"/>
            <a:ext cx="2592288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                 文</a:t>
            </a:r>
            <a:r>
              <a:rPr lang="en-US" altLang="zh-CN" dirty="0" smtClean="0"/>
              <a:t>14</a:t>
            </a:r>
            <a:r>
              <a:rPr lang="zh-CN" altLang="en-US" dirty="0" smtClean="0"/>
              <a:t>（原编号）</a:t>
            </a:r>
            <a:endParaRPr lang="en-US" altLang="zh-CN" dirty="0" smtClean="0"/>
          </a:p>
          <a:p>
            <a:r>
              <a:rPr lang="zh-CN" altLang="en-US" dirty="0" smtClean="0"/>
              <a:t>名称：全国山河一片红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1962-09-15</a:t>
            </a:r>
          </a:p>
          <a:p>
            <a:r>
              <a:rPr lang="zh-CN" altLang="en-US" dirty="0" smtClean="0"/>
              <a:t>未发行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/>
              <a:t> </a:t>
            </a:r>
            <a:r>
              <a:rPr lang="en-US" altLang="zh-CN" dirty="0" smtClean="0"/>
              <a:t>  150</a:t>
            </a:r>
            <a:r>
              <a:rPr lang="zh-CN" altLang="en-US" dirty="0" smtClean="0"/>
              <a:t>万元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644008" y="1884132"/>
            <a:ext cx="3168352" cy="409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264245"/>
          </a:xfrm>
        </p:spPr>
        <p:txBody>
          <a:bodyPr/>
          <a:lstStyle/>
          <a:p>
            <a:r>
              <a:rPr lang="zh-CN" altLang="en-US" dirty="0" smtClean="0"/>
              <a:t>新中国邮票珍品鉴赏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军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51280" y="2038889"/>
            <a:ext cx="2364536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编号：军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名称：“军人贴用”邮票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1953-08-24</a:t>
            </a:r>
          </a:p>
          <a:p>
            <a:r>
              <a:rPr lang="zh-CN" altLang="en-US" dirty="0" smtClean="0"/>
              <a:t>发行后停止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/>
              <a:t> </a:t>
            </a:r>
            <a:r>
              <a:rPr lang="en-US" altLang="zh-CN" dirty="0" smtClean="0"/>
              <a:t>  345</a:t>
            </a:r>
            <a:r>
              <a:rPr lang="zh-CN" altLang="en-US" dirty="0" smtClean="0"/>
              <a:t>万元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979959" y="2348880"/>
            <a:ext cx="5785615" cy="28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1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邮品的收藏种类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常规</a:t>
            </a:r>
            <a:r>
              <a:rPr lang="zh-CN" altLang="en-US" dirty="0" smtClean="0"/>
              <a:t>票（单枚、二连张、四方连、整版</a:t>
            </a:r>
            <a:r>
              <a:rPr lang="en-US" altLang="zh-CN" dirty="0"/>
              <a:t>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小型张      </a:t>
            </a:r>
            <a:endParaRPr lang="en-US" altLang="zh-CN" dirty="0" smtClean="0"/>
          </a:p>
          <a:p>
            <a:r>
              <a:rPr lang="zh-CN" altLang="en-US" dirty="0"/>
              <a:t>小全</a:t>
            </a:r>
            <a:r>
              <a:rPr lang="zh-CN" altLang="en-US" dirty="0" smtClean="0"/>
              <a:t>张   </a:t>
            </a:r>
            <a:endParaRPr lang="en-US" altLang="zh-CN" dirty="0" smtClean="0"/>
          </a:p>
          <a:p>
            <a:r>
              <a:rPr lang="zh-CN" altLang="en-US" dirty="0" smtClean="0"/>
              <a:t>首日封 </a:t>
            </a:r>
            <a:endParaRPr lang="en-US" altLang="zh-CN" dirty="0" smtClean="0"/>
          </a:p>
          <a:p>
            <a:r>
              <a:rPr lang="zh-CN" altLang="en-US" dirty="0"/>
              <a:t>小本票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708920"/>
            <a:ext cx="6336704" cy="39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23928" y="85313"/>
            <a:ext cx="3657600" cy="19522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064218"/>
            <a:ext cx="3528392" cy="2040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0982"/>
            <a:ext cx="2232247" cy="22452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2249169"/>
            <a:ext cx="3456383" cy="18550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146643"/>
            <a:ext cx="7390833" cy="25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192237"/>
          </a:xfrm>
        </p:spPr>
        <p:txBody>
          <a:bodyPr/>
          <a:lstStyle/>
          <a:p>
            <a:r>
              <a:rPr lang="zh-CN" altLang="en-US" dirty="0" smtClean="0"/>
              <a:t>新中国邮票编号分类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72816"/>
            <a:ext cx="7467600" cy="4216909"/>
          </a:xfrm>
        </p:spPr>
        <p:txBody>
          <a:bodyPr/>
          <a:lstStyle/>
          <a:p>
            <a:r>
              <a:rPr lang="zh-CN" altLang="en-US" dirty="0" smtClean="0"/>
              <a:t>“纪”、“特”票      </a:t>
            </a:r>
            <a:r>
              <a:rPr lang="en-US" altLang="zh-CN" dirty="0" smtClean="0"/>
              <a:t>1948 – 1967     </a:t>
            </a:r>
            <a:r>
              <a:rPr lang="zh-CN" altLang="en-US" dirty="0" smtClean="0"/>
              <a:t>“纪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”“特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文革票                             </a:t>
            </a:r>
            <a:r>
              <a:rPr lang="en-US" altLang="zh-CN" dirty="0" smtClean="0"/>
              <a:t>1967 – 1970     </a:t>
            </a:r>
            <a:r>
              <a:rPr lang="zh-CN" altLang="en-US" dirty="0" smtClean="0"/>
              <a:t>“文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”、“文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编号票                             </a:t>
            </a:r>
            <a:r>
              <a:rPr lang="en-US" altLang="zh-CN" dirty="0" smtClean="0"/>
              <a:t>1970 </a:t>
            </a:r>
            <a:r>
              <a:rPr lang="en-US" altLang="zh-CN" dirty="0"/>
              <a:t>– </a:t>
            </a:r>
            <a:r>
              <a:rPr lang="en-US" altLang="zh-CN" dirty="0" smtClean="0"/>
              <a:t>1973     </a:t>
            </a:r>
            <a:r>
              <a:rPr lang="zh-CN" altLang="en-US" dirty="0" smtClean="0"/>
              <a:t>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smtClean="0"/>
              <a:t>J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T</a:t>
            </a:r>
            <a:r>
              <a:rPr lang="zh-CN" altLang="en-US" dirty="0" smtClean="0"/>
              <a:t>”票          </a:t>
            </a:r>
            <a:r>
              <a:rPr lang="en-US" altLang="zh-CN" dirty="0" smtClean="0"/>
              <a:t>1974 </a:t>
            </a:r>
            <a:r>
              <a:rPr lang="en-US" altLang="zh-CN" dirty="0"/>
              <a:t>– </a:t>
            </a:r>
            <a:r>
              <a:rPr lang="en-US" altLang="zh-CN" dirty="0" smtClean="0"/>
              <a:t>1991       </a:t>
            </a:r>
            <a:r>
              <a:rPr lang="zh-CN" altLang="en-US" dirty="0" smtClean="0"/>
              <a:t>“</a:t>
            </a:r>
            <a:r>
              <a:rPr lang="en-US" altLang="zh-CN" dirty="0" smtClean="0"/>
              <a:t>J</a:t>
            </a:r>
            <a:r>
              <a:rPr lang="en-US" altLang="zh-CN" dirty="0"/>
              <a:t>.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</a:t>
            </a:r>
            <a:r>
              <a:rPr lang="zh-CN" altLang="en-US" dirty="0"/>
              <a:t>、“</a:t>
            </a:r>
            <a:r>
              <a:rPr lang="en-US" altLang="zh-CN" dirty="0" smtClean="0"/>
              <a:t>T.1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/>
              <a:t>编年</a:t>
            </a:r>
            <a:r>
              <a:rPr lang="zh-CN" altLang="en-US" dirty="0" smtClean="0"/>
              <a:t>票                             </a:t>
            </a:r>
            <a:r>
              <a:rPr lang="en-US" altLang="zh-CN" dirty="0" smtClean="0"/>
              <a:t>1992 </a:t>
            </a:r>
            <a:r>
              <a:rPr lang="zh-CN" altLang="en-US" dirty="0" smtClean="0"/>
              <a:t>至今            “</a:t>
            </a:r>
            <a:r>
              <a:rPr lang="en-US" altLang="zh-CN" dirty="0" smtClean="0"/>
              <a:t>1992-1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普通票、改值票、航空票、欠资票、军人贴用票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的集邮故事</a:t>
            </a:r>
            <a:r>
              <a:rPr lang="en-US" altLang="zh-CN" dirty="0" smtClean="0"/>
              <a:t>— T.69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</a:t>
            </a:r>
            <a:r>
              <a:rPr lang="en-US" altLang="zh-CN" dirty="0" smtClean="0"/>
              <a:t>T.69</a:t>
            </a:r>
          </a:p>
          <a:p>
            <a:r>
              <a:rPr lang="zh-CN" altLang="en-US" dirty="0" smtClean="0"/>
              <a:t>名称：红楼梦</a:t>
            </a:r>
            <a:r>
              <a:rPr lang="en-US" altLang="zh-CN" dirty="0" smtClean="0"/>
              <a:t>-</a:t>
            </a:r>
            <a:r>
              <a:rPr lang="zh-CN" altLang="en-US" dirty="0" smtClean="0"/>
              <a:t>金陵十二钗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1981-11-20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 smtClean="0"/>
              <a:t>304.96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 smtClean="0"/>
              <a:t>468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23928" y="1976138"/>
            <a:ext cx="3816424" cy="42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的集邮故事</a:t>
            </a:r>
            <a:r>
              <a:rPr lang="en-US" altLang="zh-CN" dirty="0" smtClean="0"/>
              <a:t>— T.34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395536" y="1879237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</a:t>
            </a:r>
            <a:r>
              <a:rPr lang="en-US" altLang="zh-CN" dirty="0" smtClean="0"/>
              <a:t>T.34</a:t>
            </a:r>
          </a:p>
          <a:p>
            <a:r>
              <a:rPr lang="zh-CN" altLang="en-US" dirty="0" smtClean="0"/>
              <a:t>名称：水乡新貌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1978-11-30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 smtClean="0"/>
              <a:t>600.00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 smtClean="0"/>
              <a:t>218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915816" y="2276872"/>
            <a:ext cx="591773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0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的集邮故事</a:t>
            </a:r>
            <a:r>
              <a:rPr lang="en-US" altLang="zh-CN" dirty="0" smtClean="0"/>
              <a:t>— T.28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331640" y="2024336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</a:t>
            </a:r>
            <a:r>
              <a:rPr lang="en-US" altLang="zh-CN" dirty="0" smtClean="0"/>
              <a:t>T.28</a:t>
            </a:r>
          </a:p>
          <a:p>
            <a:r>
              <a:rPr lang="zh-CN" altLang="en-US" dirty="0" smtClean="0"/>
              <a:t>名称：奔马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1978-05-05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 smtClean="0"/>
              <a:t>250</a:t>
            </a:r>
            <a:r>
              <a:rPr lang="en-US" altLang="zh-CN" dirty="0" smtClean="0"/>
              <a:t>.00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 smtClean="0"/>
              <a:t>630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19571" y="1772816"/>
            <a:ext cx="3600401" cy="45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的集邮故事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文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331640" y="2024336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</a:t>
            </a:r>
            <a:r>
              <a:rPr lang="zh-CN" altLang="en-US" dirty="0" smtClean="0"/>
              <a:t>文</a:t>
            </a:r>
            <a:r>
              <a:rPr lang="en-US" altLang="zh-CN" dirty="0" smtClean="0"/>
              <a:t>12</a:t>
            </a:r>
            <a:endParaRPr lang="en-US" altLang="zh-CN" dirty="0" smtClean="0"/>
          </a:p>
          <a:p>
            <a:r>
              <a:rPr lang="zh-CN" altLang="en-US" dirty="0" smtClean="0"/>
              <a:t>名称：毛主席去安源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1968-08-01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 smtClean="0"/>
              <a:t>5000.00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 smtClean="0"/>
              <a:t>2,600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427984" y="1835647"/>
            <a:ext cx="3240360" cy="43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的集邮故事</a:t>
            </a:r>
            <a:r>
              <a:rPr lang="en-US" altLang="zh-CN" dirty="0" smtClean="0"/>
              <a:t>— T.46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331640" y="2024336"/>
            <a:ext cx="2722640" cy="39502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编号：</a:t>
            </a:r>
            <a:r>
              <a:rPr lang="en-US" altLang="zh-CN" dirty="0" smtClean="0"/>
              <a:t>T.46</a:t>
            </a:r>
          </a:p>
          <a:p>
            <a:r>
              <a:rPr lang="zh-CN" altLang="en-US" dirty="0" smtClean="0"/>
              <a:t>名称：</a:t>
            </a:r>
            <a:r>
              <a:rPr lang="zh-CN" altLang="en-US" dirty="0" smtClean="0"/>
              <a:t>庚申年</a:t>
            </a:r>
            <a:endParaRPr lang="en-US" altLang="zh-CN" dirty="0" smtClean="0"/>
          </a:p>
          <a:p>
            <a:r>
              <a:rPr lang="zh-CN" altLang="en-US" dirty="0" smtClean="0"/>
              <a:t>发行日期： </a:t>
            </a:r>
            <a:r>
              <a:rPr lang="en-US" altLang="zh-CN" dirty="0" smtClean="0"/>
              <a:t>1980-02-15</a:t>
            </a:r>
          </a:p>
          <a:p>
            <a:r>
              <a:rPr lang="zh-CN" altLang="en-US" dirty="0" smtClean="0"/>
              <a:t>发行数量：</a:t>
            </a:r>
            <a:r>
              <a:rPr lang="en-US" altLang="zh-CN" dirty="0" smtClean="0"/>
              <a:t>50</a:t>
            </a:r>
            <a:r>
              <a:rPr lang="en-US" altLang="zh-CN" dirty="0" smtClean="0"/>
              <a:t>0</a:t>
            </a:r>
            <a:r>
              <a:rPr lang="en-US" altLang="zh-CN" dirty="0" smtClean="0"/>
              <a:t>.00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r>
              <a:rPr lang="zh-CN" altLang="en-US" dirty="0" smtClean="0"/>
              <a:t>市场参考价：</a:t>
            </a:r>
            <a:r>
              <a:rPr lang="en-US" altLang="zh-CN" dirty="0" smtClean="0"/>
              <a:t>13,200</a:t>
            </a:r>
            <a:r>
              <a:rPr lang="zh-CN" altLang="en-US" dirty="0" smtClean="0"/>
              <a:t>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54280" y="2024336"/>
            <a:ext cx="34480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TC101790492[[fn=写生簿]]</Template>
  <TotalTime>732</TotalTime>
  <Words>362</Words>
  <Application>Microsoft Office PowerPoint</Application>
  <PresentationFormat>全屏显示(4:3)</PresentationFormat>
  <Paragraphs>65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Bradley Hand ITC TT-Bold</vt:lpstr>
      <vt:lpstr>方正舒体</vt:lpstr>
      <vt:lpstr>黑体</vt:lpstr>
      <vt:lpstr>宋体</vt:lpstr>
      <vt:lpstr>Cambria</vt:lpstr>
      <vt:lpstr>Rage Italic</vt:lpstr>
      <vt:lpstr>Sketchbook</vt:lpstr>
      <vt:lpstr>集邮那些事…</vt:lpstr>
      <vt:lpstr>邮品的收藏种类</vt:lpstr>
      <vt:lpstr>PowerPoint 演示文稿</vt:lpstr>
      <vt:lpstr>新中国邮票编号分类</vt:lpstr>
      <vt:lpstr>我的集邮故事— T.69</vt:lpstr>
      <vt:lpstr>我的集邮故事— T.34</vt:lpstr>
      <vt:lpstr>我的集邮故事— T.28</vt:lpstr>
      <vt:lpstr>我的集邮故事— 文12</vt:lpstr>
      <vt:lpstr>我的集邮故事— T.46</vt:lpstr>
      <vt:lpstr>新中国邮票珍品鉴赏— 纪94</vt:lpstr>
      <vt:lpstr>新中国邮票珍品鉴赏— 文14</vt:lpstr>
      <vt:lpstr>新中国邮票珍品鉴赏— 军1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从上海人看“海派文化”</dc:title>
  <dc:creator>Microsoft</dc:creator>
  <cp:lastModifiedBy>Patric Chen</cp:lastModifiedBy>
  <cp:revision>55</cp:revision>
  <dcterms:created xsi:type="dcterms:W3CDTF">2014-04-23T05:31:28Z</dcterms:created>
  <dcterms:modified xsi:type="dcterms:W3CDTF">2014-11-27T19:14:25Z</dcterms:modified>
</cp:coreProperties>
</file>